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9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3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70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7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4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90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0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6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1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3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0F78-F38C-40FE-923E-52142397C4E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328C-B1DD-4A18-9E4B-236454B68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92" y="0"/>
            <a:ext cx="10515600" cy="1058091"/>
          </a:xfrm>
        </p:spPr>
        <p:txBody>
          <a:bodyPr/>
          <a:lstStyle/>
          <a:p>
            <a:r>
              <a:rPr lang="en-US" dirty="0" smtClean="0"/>
              <a:t>Unit 1 manual handling question 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211670"/>
            <a:ext cx="11508377" cy="53720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Responsibility of Employer: Training, Equipment, risk assessments</a:t>
            </a:r>
          </a:p>
          <a:p>
            <a:pPr marL="0" indent="0">
              <a:buNone/>
            </a:pPr>
            <a:r>
              <a:rPr lang="en-US" dirty="0" smtClean="0"/>
              <a:t>2.   Responsibility of Employee: Follow training by...., keep training up to date, read and follow risk assessment, report machine issues.</a:t>
            </a:r>
          </a:p>
          <a:p>
            <a:pPr marL="0" indent="0">
              <a:buNone/>
            </a:pPr>
            <a:r>
              <a:rPr lang="en-US" dirty="0" smtClean="0"/>
              <a:t>3.   Volume of box = L x W x 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x___?</a:t>
            </a:r>
            <a:r>
              <a:rPr lang="en-GB" dirty="0" smtClean="0"/>
              <a:t>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?cm</a:t>
            </a:r>
            <a:r>
              <a:rPr lang="en-US" sz="1400" dirty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Volume of box = ?cm</a:t>
            </a:r>
            <a:r>
              <a:rPr lang="en-US" sz="1400" dirty="0" smtClean="0"/>
              <a:t>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2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1074"/>
            <a:ext cx="10515600" cy="57458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4. </a:t>
            </a:r>
            <a:r>
              <a:rPr lang="en-US" dirty="0" smtClean="0"/>
              <a:t>Find out the Density first: Density = Mass/Volume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Mass = 37Kg</a:t>
            </a:r>
          </a:p>
          <a:p>
            <a:pPr marL="0" indent="0">
              <a:buNone/>
            </a:pPr>
            <a:r>
              <a:rPr lang="en-GB" dirty="0"/>
              <a:t>Mass of box with sand in it: Mass = Density x </a:t>
            </a:r>
            <a:r>
              <a:rPr lang="en-GB" dirty="0" smtClean="0"/>
              <a:t>Volume</a:t>
            </a:r>
          </a:p>
          <a:p>
            <a:pPr marL="0" indent="0">
              <a:buNone/>
            </a:pPr>
            <a:r>
              <a:rPr lang="en-GB" dirty="0" smtClean="0"/>
              <a:t>Mass with sand in box = 37Kg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smtClean="0"/>
              <a:t>How many people are required to lift the box: Tell me how you have calculated it to be 2 people.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Do you intend to use an aid: No, but if there was only one person present…….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Plan your lift: Use the video to write a detailed account of the 8 steps you would take to lift the box.</a:t>
            </a:r>
          </a:p>
          <a:p>
            <a:pPr marL="0" indent="0">
              <a:buNone/>
            </a:pPr>
            <a:r>
              <a:rPr lang="en-GB" dirty="0" smtClean="0"/>
              <a:t>‘Manual </a:t>
            </a:r>
            <a:r>
              <a:rPr lang="en-GB" dirty="0"/>
              <a:t>Handling 8 basic steps to correct lifting </a:t>
            </a:r>
            <a:r>
              <a:rPr lang="en-GB" dirty="0" smtClean="0"/>
              <a:t>technique’</a:t>
            </a:r>
            <a:endParaRPr lang="en-US" dirty="0" smtClean="0"/>
          </a:p>
          <a:p>
            <a:pPr marL="0" indent="0">
              <a:buNone/>
            </a:pPr>
            <a:r>
              <a:rPr lang="en-GB" dirty="0" smtClean="0"/>
              <a:t>https</a:t>
            </a:r>
            <a:r>
              <a:rPr lang="en-GB" dirty="0"/>
              <a:t>://www.youtube.com/watch?v=Lq2dJKw6-Uk</a:t>
            </a:r>
          </a:p>
        </p:txBody>
      </p:sp>
    </p:spTree>
    <p:extLst>
      <p:ext uri="{BB962C8B-B14F-4D97-AF65-F5344CB8AC3E}">
        <p14:creationId xmlns:p14="http://schemas.microsoft.com/office/powerpoint/2010/main" val="39453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</a:t>
            </a:r>
            <a:r>
              <a:rPr lang="en-US" smtClean="0"/>
              <a:t>auses/Hazards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Walking into someone = injuries</a:t>
            </a:r>
          </a:p>
          <a:p>
            <a:pPr marL="0" indent="0">
              <a:buNone/>
            </a:pPr>
            <a:r>
              <a:rPr lang="en-US" dirty="0" smtClean="0"/>
              <a:t>Walking into something = injuries</a:t>
            </a:r>
          </a:p>
          <a:p>
            <a:pPr marL="0" indent="0">
              <a:buNone/>
            </a:pPr>
            <a:r>
              <a:rPr lang="en-US" dirty="0" smtClean="0"/>
              <a:t>Dropping object on foot = Injuring foot</a:t>
            </a:r>
          </a:p>
          <a:p>
            <a:pPr marL="0" indent="0">
              <a:buNone/>
            </a:pPr>
            <a:r>
              <a:rPr lang="en-US" dirty="0" smtClean="0"/>
              <a:t>Lifting incorrectly = Injure back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211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Unit 1 manual handling question sheet</vt:lpstr>
      <vt:lpstr>PowerPoint Presentation</vt:lpstr>
      <vt:lpstr>The risk assessment</vt:lpstr>
    </vt:vector>
  </TitlesOfParts>
  <Company>Chalfonts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Sewell</dc:creator>
  <cp:lastModifiedBy>Darren Sewell</cp:lastModifiedBy>
  <cp:revision>12</cp:revision>
  <dcterms:created xsi:type="dcterms:W3CDTF">2019-01-17T15:00:40Z</dcterms:created>
  <dcterms:modified xsi:type="dcterms:W3CDTF">2019-01-28T10:03:06Z</dcterms:modified>
</cp:coreProperties>
</file>