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9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C8D7F234-0520-488C-BCA1-D9E8E62D5A35}">
          <p14:sldIdLst>
            <p14:sldId id="256"/>
            <p14:sldId id="259"/>
            <p14:sldId id="262"/>
            <p14:sldId id="263"/>
            <p14:sldId id="264"/>
            <p14:sldId id="265"/>
            <p14:sldId id="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30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C21FF-F644-4D37-B3D4-5090B637CA0B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301A55-FA23-4A24-91AA-889E80CB5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216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0D43D-7259-4A97-9E4D-C04C28195022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66B4E-A7AC-46BA-BFD5-059A7581867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704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754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52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728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2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527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668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82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77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252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553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59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0A8EB-C8E1-4E70-B720-0D8349BDEEDC}" type="datetimeFigureOut">
              <a:rPr lang="en-GB" smtClean="0"/>
              <a:t>02/07/2019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51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188" y="2636912"/>
            <a:ext cx="8280920" cy="1296144"/>
          </a:xfrm>
        </p:spPr>
        <p:txBody>
          <a:bodyPr>
            <a:normAutofit/>
          </a:bodyPr>
          <a:lstStyle/>
          <a:p>
            <a:r>
              <a:rPr lang="en-GB" sz="4800" dirty="0" smtClean="0">
                <a:solidFill>
                  <a:schemeClr val="accent1"/>
                </a:solidFill>
              </a:rPr>
              <a:t>YEAR 6 INDUCTION DAY</a:t>
            </a:r>
            <a:endParaRPr lang="en-GB" sz="4800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2961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Mr Denial (Principal)</a:t>
            </a:r>
          </a:p>
          <a:p>
            <a:r>
              <a:rPr lang="en-GB" dirty="0">
                <a:solidFill>
                  <a:schemeClr val="accent1"/>
                </a:solidFill>
              </a:rPr>
              <a:t>Miss Keitch (Leader of Year 7)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76672"/>
            <a:ext cx="2437568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77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+mn-lt"/>
              </a:rPr>
              <a:t>Outline for Today</a:t>
            </a: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effectLst/>
                <a:latin typeface="+mn-lt"/>
              </a:rPr>
              <a:t>	</a:t>
            </a:r>
            <a:endParaRPr lang="en-GB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Tutor Time</a:t>
            </a:r>
          </a:p>
          <a:p>
            <a:r>
              <a:rPr lang="en-GB" dirty="0" smtClean="0"/>
              <a:t>Taster lesson 1</a:t>
            </a:r>
          </a:p>
          <a:p>
            <a:r>
              <a:rPr lang="en-GB" dirty="0" smtClean="0"/>
              <a:t>Break time – Year 7 Quad</a:t>
            </a:r>
          </a:p>
          <a:p>
            <a:r>
              <a:rPr lang="en-GB" dirty="0" smtClean="0"/>
              <a:t>Taster lesson 2</a:t>
            </a:r>
          </a:p>
          <a:p>
            <a:r>
              <a:rPr lang="en-GB" dirty="0" smtClean="0"/>
              <a:t>Taster lesson 3</a:t>
            </a:r>
          </a:p>
          <a:p>
            <a:r>
              <a:rPr lang="en-GB" dirty="0" smtClean="0"/>
              <a:t>Lunchtime – G side in the small café, K side in café 2000</a:t>
            </a:r>
          </a:p>
          <a:p>
            <a:r>
              <a:rPr lang="en-GB" dirty="0" smtClean="0"/>
              <a:t>Taster lesson 4</a:t>
            </a:r>
          </a:p>
          <a:p>
            <a:r>
              <a:rPr lang="en-GB" dirty="0" smtClean="0"/>
              <a:t>Tutor Time</a:t>
            </a:r>
          </a:p>
          <a:p>
            <a:r>
              <a:rPr lang="en-GB" dirty="0" smtClean="0"/>
              <a:t>Assembly (Hall)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54314"/>
            <a:ext cx="1368152" cy="121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1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+mn-lt"/>
              </a:rPr>
              <a:t>Remember…</a:t>
            </a:r>
            <a:r>
              <a:rPr lang="en-GB" dirty="0" smtClean="0">
                <a:solidFill>
                  <a:schemeClr val="accent1"/>
                </a:solidFill>
                <a:effectLst/>
                <a:latin typeface="+mn-lt"/>
              </a:rPr>
              <a:t>	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9490596"/>
              </p:ext>
            </p:extLst>
          </p:nvPr>
        </p:nvGraphicFramePr>
        <p:xfrm>
          <a:off x="457200" y="1600200"/>
          <a:ext cx="8229600" cy="43281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388229801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5283555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180999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962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96391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54314"/>
            <a:ext cx="1368152" cy="12124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2852936"/>
            <a:ext cx="2331715" cy="2331715"/>
          </a:xfrm>
          <a:prstGeom prst="rect">
            <a:avLst/>
          </a:prstGeom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44" y="2852936"/>
            <a:ext cx="2200217" cy="292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031" y="2852936"/>
            <a:ext cx="2359149" cy="2359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27988" y="1621096"/>
            <a:ext cx="28083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3. </a:t>
            </a:r>
            <a:r>
              <a:rPr lang="en-GB" sz="2400" b="1" dirty="0"/>
              <a:t>Fresh start and new beginnings</a:t>
            </a:r>
          </a:p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169176" y="1621096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b="1" dirty="0"/>
              <a:t>2. Your manners</a:t>
            </a:r>
          </a:p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29001" y="1649620"/>
            <a:ext cx="28083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b="1" dirty="0" smtClean="0"/>
              <a:t>1. </a:t>
            </a:r>
            <a:r>
              <a:rPr lang="en-GB" sz="2400" b="1" dirty="0"/>
              <a:t>Make a good first impression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058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188" y="2636912"/>
            <a:ext cx="8280920" cy="1296144"/>
          </a:xfrm>
        </p:spPr>
        <p:txBody>
          <a:bodyPr>
            <a:normAutofit/>
          </a:bodyPr>
          <a:lstStyle/>
          <a:p>
            <a:r>
              <a:rPr lang="en-GB" sz="4800" dirty="0" smtClean="0">
                <a:solidFill>
                  <a:schemeClr val="accent1"/>
                </a:solidFill>
              </a:rPr>
              <a:t>YEAR 6 INDUCTION DAY</a:t>
            </a:r>
            <a:endParaRPr lang="en-GB" sz="4800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296144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Miss </a:t>
            </a:r>
            <a:r>
              <a:rPr lang="en-GB" dirty="0">
                <a:solidFill>
                  <a:schemeClr val="accent1"/>
                </a:solidFill>
              </a:rPr>
              <a:t>Keitch (Leader of Year 7)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76672"/>
            <a:ext cx="2437568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59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+mn-lt"/>
              </a:rPr>
              <a:t>Remember…</a:t>
            </a:r>
            <a:r>
              <a:rPr lang="en-GB" dirty="0" smtClean="0">
                <a:solidFill>
                  <a:schemeClr val="accent1"/>
                </a:solidFill>
                <a:effectLst/>
                <a:latin typeface="+mn-lt"/>
              </a:rPr>
              <a:t>	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3281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388229801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5283555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180999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962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96391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54314"/>
            <a:ext cx="1368152" cy="12124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2852936"/>
            <a:ext cx="2331715" cy="2331715"/>
          </a:xfrm>
          <a:prstGeom prst="rect">
            <a:avLst/>
          </a:prstGeom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44" y="2852936"/>
            <a:ext cx="2200217" cy="292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7031" y="2852936"/>
            <a:ext cx="2359149" cy="2359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27988" y="1621096"/>
            <a:ext cx="28083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3. </a:t>
            </a:r>
            <a:r>
              <a:rPr lang="en-GB" sz="2400" b="1" dirty="0"/>
              <a:t>Fresh start and new beginnings</a:t>
            </a:r>
          </a:p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169176" y="1621096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b="1" dirty="0"/>
              <a:t>2. Your manners</a:t>
            </a:r>
          </a:p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29001" y="1649620"/>
            <a:ext cx="28083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400" b="1" dirty="0" smtClean="0"/>
              <a:t>1. </a:t>
            </a:r>
            <a:r>
              <a:rPr lang="en-GB" sz="2400" b="1" dirty="0"/>
              <a:t>Make a good first impression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7280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Summer Sports Camp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Tuesday 27</a:t>
            </a:r>
            <a:r>
              <a:rPr lang="en-US" sz="2800" baseline="30000" dirty="0"/>
              <a:t>th</a:t>
            </a:r>
            <a:r>
              <a:rPr lang="en-US" sz="2800" dirty="0"/>
              <a:t> August to Friday 30</a:t>
            </a:r>
            <a:r>
              <a:rPr lang="en-US" sz="2800" baseline="30000" dirty="0"/>
              <a:t>th</a:t>
            </a:r>
            <a:r>
              <a:rPr lang="en-US" sz="2800" dirty="0"/>
              <a:t> August 2019. </a:t>
            </a:r>
            <a:endParaRPr lang="en-US" sz="2800" dirty="0" smtClean="0"/>
          </a:p>
          <a:p>
            <a:r>
              <a:rPr lang="en-US" sz="2800" dirty="0" smtClean="0"/>
              <a:t>Costs </a:t>
            </a:r>
            <a:r>
              <a:rPr lang="en-US" sz="2800" dirty="0"/>
              <a:t>are £30 per </a:t>
            </a:r>
            <a:r>
              <a:rPr lang="en-US" sz="2800" dirty="0" smtClean="0"/>
              <a:t>day. </a:t>
            </a:r>
            <a:endParaRPr lang="en-US" sz="2800" dirty="0" smtClean="0"/>
          </a:p>
          <a:p>
            <a:r>
              <a:rPr lang="en-GB" sz="2800" dirty="0" smtClean="0"/>
              <a:t>Sign </a:t>
            </a:r>
            <a:r>
              <a:rPr lang="en-GB" sz="2800" dirty="0"/>
              <a:t>up </a:t>
            </a:r>
            <a:r>
              <a:rPr lang="en-GB" sz="2800" dirty="0" smtClean="0"/>
              <a:t>to be </a:t>
            </a:r>
            <a:r>
              <a:rPr lang="en-GB" sz="2800" dirty="0"/>
              <a:t>completed on the school website. Type “sports camp” into the school website and the appropriate pages will come </a:t>
            </a:r>
            <a:r>
              <a:rPr lang="en-GB" sz="2800" dirty="0" smtClean="0"/>
              <a:t>up.</a:t>
            </a:r>
            <a:endParaRPr lang="en-GB" sz="2800" dirty="0"/>
          </a:p>
          <a:p>
            <a:endParaRPr lang="en-GB" sz="2400" dirty="0" smtClean="0"/>
          </a:p>
        </p:txBody>
      </p:sp>
      <p:pic>
        <p:nvPicPr>
          <p:cNvPr id="5122" name="Picture 2" descr="https://pbs.twimg.com/media/DikhavMXkAAZ9m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264" y="4424185"/>
            <a:ext cx="2505472" cy="187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5664498"/>
            <a:ext cx="3491880" cy="92333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chemeClr val="accent1"/>
                </a:solidFill>
              </a:rPr>
              <a:t>“Summer Camp allowed me to get to know the school quicker and feel less nervous” Izzy (Year 7)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24128" y="5664498"/>
            <a:ext cx="3384376" cy="92333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chemeClr val="accent1"/>
                </a:solidFill>
              </a:rPr>
              <a:t>“I got to make new friends and get to know people who are in my tutor group” Charlie (Year 7)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60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188" y="2636912"/>
            <a:ext cx="8280920" cy="1296144"/>
          </a:xfrm>
        </p:spPr>
        <p:txBody>
          <a:bodyPr>
            <a:normAutofit/>
          </a:bodyPr>
          <a:lstStyle/>
          <a:p>
            <a:r>
              <a:rPr lang="en-GB" sz="4800" dirty="0" smtClean="0">
                <a:solidFill>
                  <a:schemeClr val="accent1"/>
                </a:solidFill>
              </a:rPr>
              <a:t>YEAR 6 INDUCTION </a:t>
            </a:r>
            <a:r>
              <a:rPr lang="en-GB" sz="4800" dirty="0" smtClean="0">
                <a:solidFill>
                  <a:schemeClr val="accent1"/>
                </a:solidFill>
              </a:rPr>
              <a:t>EVENING</a:t>
            </a:r>
            <a:endParaRPr lang="en-GB" sz="4800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296144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6PM-8PM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76672"/>
            <a:ext cx="2437568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96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3244</TotalTime>
  <Words>168</Words>
  <Application>Microsoft Office PowerPoint</Application>
  <PresentationFormat>On-screen Show (4:3)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YEAR 6 INDUCTION DAY</vt:lpstr>
      <vt:lpstr>Outline for Today </vt:lpstr>
      <vt:lpstr>Remember… </vt:lpstr>
      <vt:lpstr>YEAR 6 INDUCTION DAY</vt:lpstr>
      <vt:lpstr>Remember… </vt:lpstr>
      <vt:lpstr>Summer Sports Camp</vt:lpstr>
      <vt:lpstr>YEAR 6 INDUCTION EVENING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Induction Day</dc:title>
  <dc:creator>Imran Vahora</dc:creator>
  <cp:lastModifiedBy>Rachel Keitch</cp:lastModifiedBy>
  <cp:revision>187</cp:revision>
  <dcterms:created xsi:type="dcterms:W3CDTF">2017-06-06T13:33:41Z</dcterms:created>
  <dcterms:modified xsi:type="dcterms:W3CDTF">2019-07-02T12:37:40Z</dcterms:modified>
</cp:coreProperties>
</file>