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C5FF744-907A-491D-8EE4-6FD134EC4EF0}" type="datetimeFigureOut">
              <a:rPr lang="en-GB" smtClean="0"/>
              <a:t>14/09/2018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4521765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5FF744-907A-491D-8EE4-6FD134EC4EF0}" type="datetimeFigureOut">
              <a:rPr lang="en-GB" smtClean="0"/>
              <a:t>14/09/2018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2965660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C5FF744-907A-491D-8EE4-6FD134EC4EF0}" type="datetimeFigureOut">
              <a:rPr lang="en-GB" smtClean="0"/>
              <a:t>14/09/2018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2859993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C5FF744-907A-491D-8EE4-6FD134EC4EF0}" type="datetimeFigureOut">
              <a:rPr lang="en-GB" smtClean="0"/>
              <a:t>14/09/2018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1205862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C5FF744-907A-491D-8EE4-6FD134EC4EF0}" type="datetimeFigureOut">
              <a:rPr lang="en-GB" smtClean="0"/>
              <a:t>14/09/2018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2234604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C5FF744-907A-491D-8EE4-6FD134EC4EF0}" type="datetimeFigureOut">
              <a:rPr lang="en-GB" smtClean="0"/>
              <a:t>14/09/2018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317551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5FF744-907A-491D-8EE4-6FD134EC4EF0}" type="datetimeFigureOut">
              <a:rPr lang="en-GB" smtClean="0"/>
              <a:t>14/09/2018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3941756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5FF744-907A-491D-8EE4-6FD134EC4EF0}" type="datetimeFigureOut">
              <a:rPr lang="en-GB" smtClean="0"/>
              <a:t>14/09/2018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3365485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C5FF744-907A-491D-8EE4-6FD134EC4EF0}" type="datetimeFigureOut">
              <a:rPr lang="en-GB" smtClean="0"/>
              <a:t>14/09/2018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3044458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5FF744-907A-491D-8EE4-6FD134EC4EF0}" type="datetimeFigureOut">
              <a:rPr lang="en-GB" smtClean="0"/>
              <a:t>14/09/2018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3803358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C5FF744-907A-491D-8EE4-6FD134EC4EF0}" type="datetimeFigureOut">
              <a:rPr lang="en-GB" smtClean="0"/>
              <a:t>14/09/2018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48F6A5-5877-4520-A3FB-6AF384104D9E}" type="slidenum">
              <a:rPr lang="en-GB" smtClean="0"/>
              <a:t>‹#›</a:t>
            </a:fld>
            <a:endParaRPr lang="en-GB"/>
          </a:p>
        </p:txBody>
      </p:sp>
    </p:spTree>
    <p:extLst>
      <p:ext uri="{BB962C8B-B14F-4D97-AF65-F5344CB8AC3E}">
        <p14:creationId xmlns:p14="http://schemas.microsoft.com/office/powerpoint/2010/main" val="2424949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5FF744-907A-491D-8EE4-6FD134EC4EF0}" type="datetimeFigureOut">
              <a:rPr lang="en-GB" smtClean="0"/>
              <a:t>14/09/2018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48F6A5-5877-4520-A3FB-6AF384104D9E}" type="slidenum">
              <a:rPr lang="en-GB" smtClean="0"/>
              <a:t>‹#›</a:t>
            </a:fld>
            <a:endParaRPr lang="en-GB"/>
          </a:p>
        </p:txBody>
      </p:sp>
    </p:spTree>
    <p:extLst>
      <p:ext uri="{BB962C8B-B14F-4D97-AF65-F5344CB8AC3E}">
        <p14:creationId xmlns:p14="http://schemas.microsoft.com/office/powerpoint/2010/main" val="30265531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814" y="229186"/>
            <a:ext cx="2288931" cy="2288931"/>
          </a:xfrm>
          <a:prstGeom prst="rect">
            <a:avLst/>
          </a:prstGeom>
        </p:spPr>
      </p:pic>
      <p:sp>
        <p:nvSpPr>
          <p:cNvPr id="8" name="Rectangle 7"/>
          <p:cNvSpPr/>
          <p:nvPr/>
        </p:nvSpPr>
        <p:spPr>
          <a:xfrm>
            <a:off x="2520144" y="121669"/>
            <a:ext cx="8445965" cy="830997"/>
          </a:xfrm>
          <a:prstGeom prst="rect">
            <a:avLst/>
          </a:prstGeom>
          <a:noFill/>
        </p:spPr>
        <p:txBody>
          <a:bodyPr wrap="none" lIns="91440" tIns="45720" rIns="91440" bIns="45720">
            <a:spAutoFit/>
          </a:bodyPr>
          <a:lstStyle/>
          <a:p>
            <a:pPr algn="ctr"/>
            <a:r>
              <a:rPr lang="en-US" sz="4800" b="1" u="sng" cap="none" spc="0" dirty="0"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Wear your jeans to school for £1</a:t>
            </a:r>
            <a:endParaRPr lang="en-US" sz="4800" b="1" u="sng" cap="none" spc="0"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endParaRPr>
          </a:p>
        </p:txBody>
      </p:sp>
      <p:pic>
        <p:nvPicPr>
          <p:cNvPr id="9" name="Picture 8"/>
          <p:cNvPicPr>
            <a:picLocks noChangeAspect="1"/>
          </p:cNvPicPr>
          <p:nvPr/>
        </p:nvPicPr>
        <p:blipFill>
          <a:blip r:embed="rId3"/>
          <a:stretch>
            <a:fillRect/>
          </a:stretch>
        </p:blipFill>
        <p:spPr>
          <a:xfrm>
            <a:off x="255603" y="2685981"/>
            <a:ext cx="4798037" cy="3186696"/>
          </a:xfrm>
          <a:prstGeom prst="rect">
            <a:avLst/>
          </a:prstGeom>
        </p:spPr>
      </p:pic>
      <p:pic>
        <p:nvPicPr>
          <p:cNvPr id="10" name="Picture 9"/>
          <p:cNvPicPr>
            <a:picLocks noChangeAspect="1"/>
          </p:cNvPicPr>
          <p:nvPr/>
        </p:nvPicPr>
        <p:blipFill rotWithShape="1">
          <a:blip r:embed="rId4"/>
          <a:srcRect l="37530" t="16971" r="39765" b="25913"/>
          <a:stretch/>
        </p:blipFill>
        <p:spPr>
          <a:xfrm>
            <a:off x="9017391" y="2120423"/>
            <a:ext cx="2954216" cy="4178104"/>
          </a:xfrm>
          <a:prstGeom prst="rect">
            <a:avLst/>
          </a:prstGeom>
        </p:spPr>
      </p:pic>
      <p:sp>
        <p:nvSpPr>
          <p:cNvPr id="11" name="Rectangle 10"/>
          <p:cNvSpPr/>
          <p:nvPr/>
        </p:nvSpPr>
        <p:spPr>
          <a:xfrm>
            <a:off x="2718258" y="1050485"/>
            <a:ext cx="7740260" cy="1138773"/>
          </a:xfrm>
          <a:prstGeom prst="rect">
            <a:avLst/>
          </a:prstGeom>
          <a:noFill/>
        </p:spPr>
        <p:txBody>
          <a:bodyPr wrap="none" lIns="91440" tIns="45720" rIns="91440" bIns="45720">
            <a:spAutoFit/>
          </a:bodyPr>
          <a:lstStyle/>
          <a:p>
            <a:pPr algn="ctr"/>
            <a:r>
              <a:rPr lang="en-US" sz="3600" b="0" cap="none" spc="0" dirty="0" smtClean="0">
                <a:ln w="0"/>
                <a:solidFill>
                  <a:srgbClr val="002060"/>
                </a:solidFill>
                <a:effectLst>
                  <a:reflection blurRad="6350" stA="53000" endA="300" endPos="35500" dir="5400000" sy="-90000" algn="bl" rotWithShape="0"/>
                </a:effectLst>
              </a:rPr>
              <a:t>Friday 21</a:t>
            </a:r>
            <a:r>
              <a:rPr lang="en-US" sz="3600" b="0" cap="none" spc="0" baseline="30000" dirty="0" smtClean="0">
                <a:ln w="0"/>
                <a:solidFill>
                  <a:srgbClr val="002060"/>
                </a:solidFill>
                <a:effectLst>
                  <a:reflection blurRad="6350" stA="53000" endA="300" endPos="35500" dir="5400000" sy="-90000" algn="bl" rotWithShape="0"/>
                </a:effectLst>
              </a:rPr>
              <a:t>st</a:t>
            </a:r>
            <a:r>
              <a:rPr lang="en-US" sz="3600" b="0" cap="none" spc="0" dirty="0" smtClean="0">
                <a:ln w="0"/>
                <a:solidFill>
                  <a:srgbClr val="002060"/>
                </a:solidFill>
                <a:effectLst>
                  <a:reflection blurRad="6350" stA="53000" endA="300" endPos="35500" dir="5400000" sy="-90000" algn="bl" rotWithShape="0"/>
                </a:effectLst>
              </a:rPr>
              <a:t> September</a:t>
            </a:r>
          </a:p>
          <a:p>
            <a:pPr algn="ctr"/>
            <a:r>
              <a:rPr lang="en-US" sz="3200" dirty="0" smtClean="0">
                <a:ln w="0"/>
                <a:solidFill>
                  <a:srgbClr val="002060"/>
                </a:solidFill>
                <a:effectLst>
                  <a:reflection blurRad="6350" stA="53000" endA="300" endPos="35500" dir="5400000" sy="-90000" algn="bl" rotWithShape="0"/>
                </a:effectLst>
              </a:rPr>
              <a:t>Full schools uniform must be worn with jeans</a:t>
            </a:r>
            <a:endParaRPr lang="en-US" sz="3200" b="0" cap="none" spc="0" dirty="0">
              <a:ln w="0"/>
              <a:solidFill>
                <a:srgbClr val="002060"/>
              </a:solidFill>
              <a:effectLst>
                <a:reflection blurRad="6350" stA="53000" endA="300" endPos="35500" dir="5400000" sy="-90000" algn="bl" rotWithShape="0"/>
              </a:effectLst>
            </a:endParaRPr>
          </a:p>
        </p:txBody>
      </p:sp>
      <p:sp>
        <p:nvSpPr>
          <p:cNvPr id="12" name="Rectangle 11"/>
          <p:cNvSpPr/>
          <p:nvPr/>
        </p:nvSpPr>
        <p:spPr>
          <a:xfrm>
            <a:off x="5061484" y="2192167"/>
            <a:ext cx="3523600" cy="3046988"/>
          </a:xfrm>
          <a:prstGeom prst="rect">
            <a:avLst/>
          </a:prstGeom>
        </p:spPr>
        <p:txBody>
          <a:bodyPr wrap="square">
            <a:spAutoFit/>
          </a:bodyPr>
          <a:lstStyle/>
          <a:p>
            <a:pPr algn="ctr"/>
            <a:r>
              <a:rPr lang="en-GB" sz="2400" dirty="0" smtClean="0"/>
              <a:t>Monies raised on Jeans for Genes Day fund the work of the charity and provide grants to organisations for projects that aim to transform the lives of children with genetic disorders</a:t>
            </a:r>
            <a:endParaRPr lang="en-GB" sz="2400" dirty="0"/>
          </a:p>
        </p:txBody>
      </p:sp>
      <p:pic>
        <p:nvPicPr>
          <p:cNvPr id="13" name="Picture 12"/>
          <p:cNvPicPr>
            <a:picLocks noChangeAspect="1"/>
          </p:cNvPicPr>
          <p:nvPr/>
        </p:nvPicPr>
        <p:blipFill>
          <a:blip r:embed="rId5"/>
          <a:stretch>
            <a:fillRect/>
          </a:stretch>
        </p:blipFill>
        <p:spPr>
          <a:xfrm>
            <a:off x="5862985" y="5239155"/>
            <a:ext cx="2345061" cy="1563374"/>
          </a:xfrm>
          <a:prstGeom prst="rect">
            <a:avLst/>
          </a:prstGeom>
        </p:spPr>
      </p:pic>
    </p:spTree>
    <p:extLst>
      <p:ext uri="{BB962C8B-B14F-4D97-AF65-F5344CB8AC3E}">
        <p14:creationId xmlns:p14="http://schemas.microsoft.com/office/powerpoint/2010/main" val="2475499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50</Words>
  <Application>Microsoft Office PowerPoint</Application>
  <PresentationFormat>Widescreen</PresentationFormat>
  <Paragraphs>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Chalfonts Community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Corrie Fenner</dc:creator>
  <cp:lastModifiedBy>Corrie Fenner</cp:lastModifiedBy>
  <cp:revision>4</cp:revision>
  <dcterms:created xsi:type="dcterms:W3CDTF">2018-09-14T13:06:32Z</dcterms:created>
  <dcterms:modified xsi:type="dcterms:W3CDTF">2018-09-14T13:34:53Z</dcterms:modified>
</cp:coreProperties>
</file>