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6"/>
  </p:notesMasterIdLst>
  <p:sldIdLst>
    <p:sldId id="290" r:id="rId2"/>
    <p:sldId id="288" r:id="rId3"/>
    <p:sldId id="295" r:id="rId4"/>
    <p:sldId id="305" r:id="rId5"/>
    <p:sldId id="291" r:id="rId6"/>
    <p:sldId id="301" r:id="rId7"/>
    <p:sldId id="306" r:id="rId8"/>
    <p:sldId id="308" r:id="rId9"/>
    <p:sldId id="309" r:id="rId10"/>
    <p:sldId id="294" r:id="rId11"/>
    <p:sldId id="312" r:id="rId12"/>
    <p:sldId id="310" r:id="rId13"/>
    <p:sldId id="311" r:id="rId14"/>
    <p:sldId id="28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B08"/>
    <a:srgbClr val="E5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53" autoAdjust="0"/>
    <p:restoredTop sz="83725" autoAdjust="0"/>
  </p:normalViewPr>
  <p:slideViewPr>
    <p:cSldViewPr snapToGrid="0">
      <p:cViewPr varScale="1">
        <p:scale>
          <a:sx n="72" d="100"/>
          <a:sy n="72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B5C94-6E4C-4C56-A1AF-F8F780948E6D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7E65A7-0B50-4305-BC3B-37E9F49179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52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Creative – Pinewood Studios, Mix 96 radio, Creative Media Skills, CTV Outside Broadcast, Boundless TV</a:t>
            </a:r>
          </a:p>
          <a:p>
            <a:r>
              <a:rPr lang="en-GB" baseline="0" dirty="0" smtClean="0"/>
              <a:t>Engineering, Tech &amp; Manufacturing – Bosch, McAfee cyber security, Institute of Engineering and Technology</a:t>
            </a:r>
          </a:p>
          <a:p>
            <a:r>
              <a:rPr lang="en-GB" baseline="0" dirty="0" smtClean="0"/>
              <a:t>Life Sciences, Health &amp; social care – GE, NHS (both Bucks and Oxford Trusts), ambulance service</a:t>
            </a:r>
          </a:p>
          <a:p>
            <a:r>
              <a:rPr lang="en-GB" baseline="0" dirty="0" smtClean="0"/>
              <a:t>Business – Legal, insurance, banking, management</a:t>
            </a:r>
          </a:p>
          <a:p>
            <a:r>
              <a:rPr lang="en-GB" baseline="0" dirty="0" smtClean="0"/>
              <a:t>Retail, Hospitality &amp; Leisure – </a:t>
            </a:r>
            <a:r>
              <a:rPr lang="en-GB" baseline="0" dirty="0" err="1" smtClean="0"/>
              <a:t>Champneys</a:t>
            </a:r>
            <a:r>
              <a:rPr lang="en-GB" baseline="0" dirty="0" smtClean="0"/>
              <a:t> spa, hairdressing, International Hotels Group (Intercontinental and Crown Plaza)</a:t>
            </a:r>
          </a:p>
          <a:p>
            <a:r>
              <a:rPr lang="en-GB" baseline="0" dirty="0" smtClean="0"/>
              <a:t>Public Services – Navy, Army, RAF, </a:t>
            </a:r>
            <a:r>
              <a:rPr lang="en-GB" baseline="0" dirty="0" err="1" smtClean="0"/>
              <a:t>Mitie</a:t>
            </a:r>
            <a:r>
              <a:rPr lang="en-GB" baseline="0" dirty="0" smtClean="0"/>
              <a:t>, Thames Valley Police, Ambulance service</a:t>
            </a:r>
          </a:p>
          <a:p>
            <a:r>
              <a:rPr lang="en-GB" baseline="0" dirty="0" smtClean="0"/>
              <a:t>Space industries - Reaction Engines, </a:t>
            </a:r>
            <a:r>
              <a:rPr lang="en-GB" baseline="0" dirty="0" err="1" smtClean="0"/>
              <a:t>Nammo</a:t>
            </a:r>
            <a:r>
              <a:rPr lang="en-GB" baseline="0" dirty="0" smtClean="0"/>
              <a:t> (sent Juno around Jupiter), National Space Agency???</a:t>
            </a:r>
          </a:p>
          <a:p>
            <a:r>
              <a:rPr lang="en-GB" baseline="0" dirty="0" smtClean="0"/>
              <a:t>Construction – Kier (HS2), CITB – construction industry training board, Flannery (plant material), Stuart Barr </a:t>
            </a:r>
          </a:p>
          <a:p>
            <a:r>
              <a:rPr lang="en-GB" baseline="0" dirty="0" smtClean="0"/>
              <a:t>Next steps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AD5E6-ABDF-4E9D-BF5B-E03A8FF244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55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robot arms to augmented reality, gory stage make-up to a cyber-lock suitcase challenge – it’s never boring! </a:t>
            </a:r>
            <a:r>
              <a:rPr lang="en-GB" dirty="0" smtClean="0"/>
              <a:t>Activitie</a:t>
            </a:r>
            <a:r>
              <a:rPr lang="en-GB" baseline="0" dirty="0" smtClean="0"/>
              <a:t>s – explore an outside broadcast unit, interact with cameras, robot coding, CPR demonstrations, special effects makeup, interactive VR headsets, </a:t>
            </a:r>
            <a:r>
              <a:rPr lang="en-GB" baseline="0" dirty="0" err="1" smtClean="0"/>
              <a:t>simbulance</a:t>
            </a:r>
            <a:r>
              <a:rPr lang="en-GB" baseline="0" dirty="0" smtClean="0"/>
              <a:t> (simulated ambulance), climb aboard a full size Flannery digger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AD5E6-ABDF-4E9D-BF5B-E03A8FF244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639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E65A7-0B50-4305-BC3B-37E9F491796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82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E65A7-0B50-4305-BC3B-37E9F491796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98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E65A7-0B50-4305-BC3B-37E9F491796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555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E65A7-0B50-4305-BC3B-37E9F491796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277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E65A7-0B50-4305-BC3B-37E9F491796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953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808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33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63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6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952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30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3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69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41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838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6775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228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6233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69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0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67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5388-1CB0-4F17-83E6-047C36395E9F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CD62216-D2AD-4359-B99F-DB722028E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894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www.youtube.com/watch?time_continue=11&amp;v=AN4bDtwFhg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sz="half" idx="1"/>
          </p:nvPr>
        </p:nvSpPr>
        <p:spPr>
          <a:xfrm>
            <a:off x="677334" y="3130657"/>
            <a:ext cx="4727158" cy="3208150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Saturday 13 October</a:t>
            </a:r>
          </a:p>
          <a:p>
            <a:pPr algn="l"/>
            <a:r>
              <a:rPr lang="en-GB" sz="28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9.30am to 3pm</a:t>
            </a:r>
          </a:p>
          <a:p>
            <a:pPr algn="l"/>
            <a:r>
              <a:rPr lang="en-GB" sz="28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The Gateway, Aylesbury</a:t>
            </a:r>
          </a:p>
          <a:p>
            <a:pPr algn="l"/>
            <a:r>
              <a:rPr lang="en-GB" sz="28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Explore careers and work out how to get there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0" y="327093"/>
            <a:ext cx="5322257" cy="22034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7156">
            <a:off x="5789476" y="1480078"/>
            <a:ext cx="5277198" cy="3518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2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2" name="Picture 1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8866" t="21345" r="19427" b="7253"/>
          <a:stretch/>
        </p:blipFill>
        <p:spPr>
          <a:xfrm>
            <a:off x="968189" y="747606"/>
            <a:ext cx="7883441" cy="44133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8189" y="5548393"/>
            <a:ext cx="3231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Calibri" panose="020F0502020204030204" pitchFamily="34" charset="0"/>
                <a:hlinkClick r:id="rId4"/>
              </a:rPr>
              <a:t>Click to watch</a:t>
            </a:r>
            <a:endParaRPr lang="en-GB" b="1" dirty="0">
              <a:solidFill>
                <a:srgbClr val="7030A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40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040101"/>
            <a:ext cx="8596668" cy="4337907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What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is it?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Bucks’ largest interactive skills and </a:t>
            </a:r>
            <a:b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careers event.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Helps young people to explore careers and work out how to get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there.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en-GB" sz="2800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5967">
            <a:off x="7472800" y="548761"/>
            <a:ext cx="4263045" cy="2842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2369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040101"/>
            <a:ext cx="6847416" cy="4337907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Why come?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Bring young people to meet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employers face-to-face and experience industry sectors for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themselves. </a:t>
            </a: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Meet over 70 businesses and organisations (from Bosch and Jaguar </a:t>
            </a:r>
            <a:r>
              <a:rPr lang="en-GB" sz="28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Landrover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to the International Hotels Group and McAfee,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to </a:t>
            </a:r>
            <a:r>
              <a:rPr lang="en-GB" sz="28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Champneys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and the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NHS). 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4672">
            <a:off x="7161949" y="563481"/>
            <a:ext cx="4584750" cy="305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59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160589"/>
            <a:ext cx="5924944" cy="3880773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6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What industry sectors are represented? </a:t>
            </a:r>
          </a:p>
          <a:p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Space industries (NEW)</a:t>
            </a:r>
          </a:p>
          <a:p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Construction (NEW)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Creative industries (film, TV &amp;</a:t>
            </a:r>
            <a:b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</a:br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music)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Engineering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, </a:t>
            </a:r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technology 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&amp; </a:t>
            </a:r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manufacturing 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Life sciences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, </a:t>
            </a:r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health 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&amp; </a:t>
            </a:r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social care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5838265" y="2684697"/>
            <a:ext cx="4581525" cy="3530600"/>
          </a:xfrm>
        </p:spPr>
        <p:txBody>
          <a:bodyPr>
            <a:noAutofit/>
          </a:bodyPr>
          <a:lstStyle/>
          <a:p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Business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Retail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, hospitality &amp; leisure </a:t>
            </a:r>
          </a:p>
          <a:p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Public services </a:t>
            </a:r>
            <a:endParaRPr lang="en-GB" sz="2600" dirty="0" smtClean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r>
              <a:rPr lang="en-GB" sz="2600" dirty="0" smtClean="0">
                <a:solidFill>
                  <a:srgbClr val="7030A0"/>
                </a:solidFill>
                <a:latin typeface="Calibri" panose="020F0502020204030204" pitchFamily="34" charset="0"/>
              </a:rPr>
              <a:t>Plus </a:t>
            </a:r>
            <a:r>
              <a:rPr lang="en-GB" sz="2600" dirty="0">
                <a:solidFill>
                  <a:srgbClr val="7030A0"/>
                </a:solidFill>
                <a:latin typeface="Calibri" panose="020F0502020204030204" pitchFamily="34" charset="0"/>
              </a:rPr>
              <a:t>FE and HE institutions in the ‘Next steps’ zone</a:t>
            </a:r>
          </a:p>
          <a:p>
            <a:endParaRPr lang="en-GB" sz="26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36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067"/>
          <a:stretch/>
        </p:blipFill>
        <p:spPr>
          <a:xfrm>
            <a:off x="579549" y="1683659"/>
            <a:ext cx="8667522" cy="47966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040101"/>
            <a:ext cx="9609666" cy="4337907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Listen to industry A-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listers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High profile speakers will be sharing their career journeys and insider tips on breaking into their industries. 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Some of the highlights include: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Bosch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Application Engineer Stephanie Alexander on careers in science, technology, engineering and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maths.</a:t>
            </a:r>
            <a:endParaRPr lang="en-GB" sz="2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Alison Lomax, Director of Lifestyle Retail at Google, on careers in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digital.</a:t>
            </a:r>
            <a:endParaRPr lang="en-GB" sz="2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1026" name="Picture 2" descr="Image result for bosch log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11" b="35111"/>
          <a:stretch/>
        </p:blipFill>
        <p:spPr bwMode="auto">
          <a:xfrm>
            <a:off x="6214094" y="1548001"/>
            <a:ext cx="3401585" cy="87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oogle logo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2" t="29269" r="6861" b="26250"/>
          <a:stretch/>
        </p:blipFill>
        <p:spPr bwMode="auto">
          <a:xfrm>
            <a:off x="5500068" y="535133"/>
            <a:ext cx="2691432" cy="91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5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040101"/>
            <a:ext cx="9152466" cy="4337907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Listen to industry A-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listers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MP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for Aylesbury and Minister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for the Cabinet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David </a:t>
            </a:r>
            <a:r>
              <a:rPr lang="en-GB" sz="26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Lidington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on the Government’s Skills Policy and </a:t>
            </a:r>
            <a:r>
              <a:rPr lang="en-GB" sz="260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Industrial </a:t>
            </a:r>
            <a:r>
              <a:rPr lang="en-GB" sz="260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Strategy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  <a:p>
            <a:pPr lvl="1"/>
            <a:r>
              <a:rPr lang="en-GB" sz="26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Reshma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Rumsey, Social Affairs Producer for ITV News, on careers in TV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journalism.</a:t>
            </a:r>
            <a:endParaRPr lang="en-GB" sz="2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2065" name="Picture 17" descr="Image result for cabinet office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567" y="848788"/>
            <a:ext cx="3197284" cy="122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Image result for itv news logo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6" t="36387" r="7234" b="37354"/>
          <a:stretch/>
        </p:blipFill>
        <p:spPr bwMode="auto">
          <a:xfrm>
            <a:off x="6852209" y="461416"/>
            <a:ext cx="3828675" cy="77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20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ext Placeholder 5"/>
          <p:cNvSpPr>
            <a:spLocks noGrp="1"/>
          </p:cNvSpPr>
          <p:nvPr>
            <p:ph idx="1"/>
          </p:nvPr>
        </p:nvSpPr>
        <p:spPr>
          <a:xfrm>
            <a:off x="677334" y="2040101"/>
            <a:ext cx="9152466" cy="4337907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Listen to industry A-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listers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26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Lohan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2600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Presencer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Chairman of the Ministry of Sound, on careers in the music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industry.</a:t>
            </a:r>
          </a:p>
          <a:p>
            <a:pPr lvl="1"/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Historian and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Vice Chancellor of University of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Buckingham, Sir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Anthony </a:t>
            </a:r>
            <a:r>
              <a:rPr lang="en-GB" sz="2600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Seldon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2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OBE, on the </a:t>
            </a:r>
            <a:r>
              <a:rPr lang="en-GB" sz="2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impact of artificial intelligence on education and jobs.</a:t>
            </a:r>
          </a:p>
          <a:p>
            <a:pPr lvl="1"/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2059" name="Picture 11" descr="Image result for ministry of sound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604" y="411123"/>
            <a:ext cx="1905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Image result for university of buckingham log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953" y="993555"/>
            <a:ext cx="3785197" cy="7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78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6528099" cy="43565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Who's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it for?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young people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in secondary school,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teachers, parents and carers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6706">
            <a:off x="7343542" y="563920"/>
            <a:ext cx="3131293" cy="46969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479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565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What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do young people get out of it?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Network and make contacts.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Discover careers that inspire them –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and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which ones don’t.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Use the opportunity to arrange work experience. </a:t>
            </a:r>
          </a:p>
          <a:p>
            <a:pPr marL="0" indent="0">
              <a:buNone/>
            </a:pPr>
            <a:endParaRPr lang="en-GB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298">
            <a:off x="6892140" y="595992"/>
            <a:ext cx="4839285" cy="3226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9713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6687354" cy="43565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Where and when?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9.30am to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3pm</a:t>
            </a: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Saturday 13 October</a:t>
            </a: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Gateway,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Aylesbury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3935">
            <a:off x="5740350" y="1004218"/>
            <a:ext cx="5681030" cy="3787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3694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565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How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do you book? </a:t>
            </a: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It’s free to attend. </a:t>
            </a: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Search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‘Bucks Skills Show 2018’ on Eventbrite.co.uk and book your free ticket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now</a:t>
            </a:r>
          </a:p>
          <a:p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Follow /</a:t>
            </a:r>
            <a:r>
              <a:rPr lang="en-GB" sz="28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BucksSkillsShow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on 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Facebook and @</a:t>
            </a:r>
            <a:r>
              <a:rPr lang="en-GB" sz="28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BucksSkillsShow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on Twitter for updates. 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93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88841" y="936029"/>
            <a:ext cx="8596668" cy="1320800"/>
          </a:xfrm>
        </p:spPr>
        <p:txBody>
          <a:bodyPr>
            <a:noAutofit/>
          </a:bodyPr>
          <a:lstStyle/>
          <a:p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Saturday 13 October 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2018 at </a:t>
            </a: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 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Gateway, </a:t>
            </a: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Aylesbury</a:t>
            </a:r>
            <a:b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8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dirty="0" smtClean="0"/>
              <a:t>Book </a:t>
            </a:r>
            <a:r>
              <a:rPr lang="en-GB" dirty="0"/>
              <a:t>your free </a:t>
            </a:r>
            <a:r>
              <a:rPr lang="en-GB" dirty="0" smtClean="0"/>
              <a:t>tickets on                                                 </a:t>
            </a:r>
            <a:r>
              <a:rPr lang="en-GB" sz="4800" dirty="0"/>
              <a:t/>
            </a:r>
            <a:br>
              <a:rPr lang="en-GB" sz="4800" dirty="0"/>
            </a:br>
            <a:endParaRPr lang="en-GB" sz="4800" dirty="0">
              <a:latin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71" y="327093"/>
            <a:ext cx="3491710" cy="14455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57" y="5770653"/>
            <a:ext cx="3046222" cy="7096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7" r="234" b="17318"/>
          <a:stretch/>
        </p:blipFill>
        <p:spPr>
          <a:xfrm>
            <a:off x="6380104" y="5770653"/>
            <a:ext cx="2200761" cy="982276"/>
          </a:xfrm>
          <a:prstGeom prst="rect">
            <a:avLst/>
          </a:prstGeom>
        </p:spPr>
      </p:pic>
      <p:pic>
        <p:nvPicPr>
          <p:cNvPr id="4098" name="Picture 2" descr="Image result for eventbrite log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654" y="4550302"/>
            <a:ext cx="3361265" cy="59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96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525</Words>
  <Application>Microsoft Office PowerPoint</Application>
  <PresentationFormat>Widescreen</PresentationFormat>
  <Paragraphs>64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Saturday 13 October 2018 at  The Gateway, Aylesbury  Book your free tickets on                                                  </vt:lpstr>
    </vt:vector>
  </TitlesOfParts>
  <Company>Nasstar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Jackie Campbell</dc:creator>
  <cp:lastModifiedBy>Marina Jackson</cp:lastModifiedBy>
  <cp:revision>109</cp:revision>
  <dcterms:created xsi:type="dcterms:W3CDTF">2015-10-19T09:41:14Z</dcterms:created>
  <dcterms:modified xsi:type="dcterms:W3CDTF">2018-09-04T10:44:51Z</dcterms:modified>
</cp:coreProperties>
</file>